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9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99" r:id="rId13"/>
    <p:sldId id="300" r:id="rId14"/>
    <p:sldId id="301" r:id="rId15"/>
    <p:sldId id="302" r:id="rId16"/>
    <p:sldId id="269" r:id="rId17"/>
    <p:sldId id="270" r:id="rId18"/>
    <p:sldId id="284" r:id="rId19"/>
    <p:sldId id="271" r:id="rId20"/>
    <p:sldId id="272" r:id="rId21"/>
    <p:sldId id="275" r:id="rId22"/>
    <p:sldId id="276" r:id="rId23"/>
    <p:sldId id="274" r:id="rId24"/>
    <p:sldId id="303" r:id="rId25"/>
    <p:sldId id="304" r:id="rId26"/>
    <p:sldId id="306" r:id="rId27"/>
    <p:sldId id="315" r:id="rId28"/>
    <p:sldId id="307" r:id="rId29"/>
    <p:sldId id="279" r:id="rId30"/>
    <p:sldId id="280" r:id="rId31"/>
    <p:sldId id="295" r:id="rId32"/>
    <p:sldId id="309" r:id="rId33"/>
    <p:sldId id="310" r:id="rId34"/>
    <p:sldId id="296" r:id="rId35"/>
    <p:sldId id="297" r:id="rId36"/>
    <p:sldId id="293" r:id="rId37"/>
    <p:sldId id="291" r:id="rId38"/>
    <p:sldId id="314" r:id="rId39"/>
    <p:sldId id="312" r:id="rId40"/>
    <p:sldId id="316" r:id="rId41"/>
    <p:sldId id="313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8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3972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7.jp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287" y="526452"/>
            <a:ext cx="7092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Sir </a:t>
            </a:r>
            <a:r>
              <a:rPr lang="en-US" sz="2400" dirty="0"/>
              <a:t>,</a:t>
            </a:r>
          </a:p>
          <a:p>
            <a:r>
              <a:rPr lang="en-US" sz="2400" dirty="0"/>
              <a:t>I am doing a project on Tool providers for LTI 1.1</a:t>
            </a:r>
          </a:p>
          <a:p>
            <a:r>
              <a:rPr lang="en-US" sz="2400" dirty="0"/>
              <a:t>We are developing tools that would be compatible with both LTI 1.1 and LTI 2.0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Can you help in developing a LTI 1.1 tool consumer and </a:t>
            </a:r>
            <a:r>
              <a:rPr lang="en-US" sz="2400" dirty="0" smtClean="0"/>
              <a:t>tool provider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Please provide me with sample source codes </a:t>
            </a:r>
            <a:r>
              <a:rPr lang="en-US" sz="2400" dirty="0" smtClean="0"/>
              <a:t>and documentation </a:t>
            </a:r>
            <a:r>
              <a:rPr lang="en-US" sz="2400" dirty="0"/>
              <a:t>on how to use it for LTI 1.1.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S. C.</a:t>
            </a:r>
            <a:endParaRPr lang="en-US" sz="2400" dirty="0"/>
          </a:p>
          <a:p>
            <a:r>
              <a:rPr lang="en-US" sz="2400" dirty="0"/>
              <a:t>Intern</a:t>
            </a:r>
          </a:p>
          <a:p>
            <a:r>
              <a:rPr lang="en-US" sz="2400" dirty="0"/>
              <a:t>IIT Bombay</a:t>
            </a:r>
          </a:p>
        </p:txBody>
      </p:sp>
    </p:spTree>
    <p:extLst>
      <p:ext uri="{BB962C8B-B14F-4D97-AF65-F5344CB8AC3E}">
        <p14:creationId xmlns:p14="http://schemas.microsoft.com/office/powerpoint/2010/main" val="254284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Cookies in </a:t>
            </a:r>
            <a:r>
              <a:rPr lang="en-US" dirty="0" err="1" smtClean="0"/>
              <a:t>iframes</a:t>
            </a:r>
            <a:r>
              <a:rPr lang="en-US" dirty="0" smtClean="0"/>
              <a:t> do not work well</a:t>
            </a:r>
          </a:p>
          <a:p>
            <a:r>
              <a:rPr lang="en-US" dirty="0" smtClean="0"/>
              <a:t>Session </a:t>
            </a:r>
            <a:r>
              <a:rPr lang="en-US" dirty="0" err="1" smtClean="0"/>
              <a:t>hikacking</a:t>
            </a:r>
            <a:endParaRPr lang="en-US" dirty="0" smtClean="0"/>
          </a:p>
          <a:p>
            <a:r>
              <a:rPr lang="en-US" dirty="0" smtClean="0"/>
              <a:t>Session lifetime</a:t>
            </a:r>
          </a:p>
          <a:p>
            <a:r>
              <a:rPr lang="en-US" dirty="0" smtClean="0"/>
              <a:t>Aligning look and feel with LMS  UI</a:t>
            </a:r>
          </a:p>
          <a:p>
            <a:r>
              <a:rPr lang="en-US" dirty="0" smtClean="0"/>
              <a:t>Asynchronous grading (instructor/peer)</a:t>
            </a:r>
          </a:p>
          <a:p>
            <a:r>
              <a:rPr lang="en-US" dirty="0" smtClean="0"/>
              <a:t>Dealing with LMS outages</a:t>
            </a:r>
          </a:p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8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make this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building learning tools easy and fun</a:t>
            </a:r>
          </a:p>
          <a:p>
            <a:r>
              <a:rPr lang="en-US" dirty="0" smtClean="0"/>
              <a:t>Engage students in open source and educational technology</a:t>
            </a:r>
          </a:p>
          <a:p>
            <a:r>
              <a:rPr lang="en-US" dirty="0" smtClean="0"/>
              <a:t>Something that can be done in an undergraduate software development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and Node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58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 r="-1"/>
          <a:stretch/>
        </p:blipFill>
        <p:spPr bwMode="auto">
          <a:xfrm>
            <a:off x="5135285" y="3476661"/>
            <a:ext cx="3211640" cy="260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85" y="451000"/>
            <a:ext cx="3211640" cy="272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ookCoverPreviewFrontAim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451000"/>
            <a:ext cx="3844254" cy="563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648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barriers to production</a:t>
            </a:r>
          </a:p>
          <a:p>
            <a:pPr lvl="1"/>
            <a:r>
              <a:rPr lang="en-US" dirty="0" smtClean="0"/>
              <a:t>Easy to learn, easy to deploy (self-service)</a:t>
            </a:r>
          </a:p>
          <a:p>
            <a:pPr lvl="1"/>
            <a:r>
              <a:rPr lang="en-US" dirty="0" smtClean="0"/>
              <a:t>Enable lots of small, learning-focused tools</a:t>
            </a:r>
          </a:p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  <a:p>
            <a:r>
              <a:rPr lang="en-US" dirty="0" smtClean="0"/>
              <a:t>Recorded lectures – Perhaps a MOOC?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4009" y="6321962"/>
            <a:ext cx="185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youtube.tsugi.org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PHP </a:t>
            </a:r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</a:p>
          <a:p>
            <a:r>
              <a:rPr lang="en-US" dirty="0" smtClean="0"/>
              <a:t>Attendance Tool</a:t>
            </a:r>
          </a:p>
          <a:p>
            <a:r>
              <a:rPr lang="en-US" dirty="0" smtClean="0"/>
              <a:t>GIFT Quiz</a:t>
            </a:r>
          </a:p>
          <a:p>
            <a:r>
              <a:rPr lang="en-US" dirty="0" smtClean="0"/>
              <a:t>Peer-graded drop box</a:t>
            </a:r>
          </a:p>
          <a:p>
            <a:r>
              <a:rPr lang="en-US" dirty="0"/>
              <a:t>App Store 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Sample auto graders</a:t>
            </a:r>
          </a:p>
          <a:p>
            <a:pPr lvl="1"/>
            <a:r>
              <a:rPr lang="en-US" dirty="0" smtClean="0"/>
              <a:t>Python 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1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Admin, Developer, and Management </a:t>
            </a:r>
            <a:r>
              <a:rPr lang="en-US" dirty="0" smtClean="0"/>
              <a:t>Console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/>
              <a:t>Core PHP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tsugi-php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://do1.dr-chuck.com/</a:t>
            </a:r>
            <a:r>
              <a:rPr lang="en-US" dirty="0" err="1"/>
              <a:t>tsugi</a:t>
            </a:r>
            <a:r>
              <a:rPr lang="en-US" dirty="0"/>
              <a:t>/</a:t>
            </a:r>
            <a:r>
              <a:rPr lang="en-US" dirty="0" err="1"/>
              <a:t>phpdoc</a:t>
            </a:r>
            <a:r>
              <a:rPr lang="en-US" dirty="0"/>
              <a:t>/namespaces/</a:t>
            </a:r>
            <a:r>
              <a:rPr lang="en-US" dirty="0" err="1" smtClean="0"/>
              <a:t>Tsugi.html</a:t>
            </a:r>
            <a:endParaRPr lang="en-US" dirty="0" smtClean="0"/>
          </a:p>
          <a:p>
            <a:r>
              <a:rPr lang="en-US" dirty="0" smtClean="0"/>
              <a:t>Basic Module Set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339"/>
            <a:ext cx="9144000" cy="66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25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content (shared / CDN)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-static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Module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Standalone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standalone</a:t>
            </a:r>
          </a:p>
          <a:p>
            <a:r>
              <a:rPr lang="en-US" dirty="0"/>
              <a:t>Exercises for Course/Workshop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5864068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...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</a:t>
            </a:r>
            <a:r>
              <a:rPr lang="en-US" dirty="0"/>
              <a:t>LTI </a:t>
            </a:r>
            <a:r>
              <a:rPr lang="en-US" dirty="0" smtClean="0"/>
              <a:t>2.1 </a:t>
            </a:r>
            <a:r>
              <a:rPr lang="en-US" dirty="0" smtClean="0"/>
              <a:t>Support – UI/UX </a:t>
            </a:r>
            <a:endParaRPr lang="en-US" dirty="0"/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</a:t>
            </a:r>
            <a:r>
              <a:rPr lang="en-US" dirty="0" smtClean="0"/>
              <a:t>Support - </a:t>
            </a:r>
            <a:r>
              <a:rPr lang="en-US" dirty="0" err="1" smtClean="0"/>
              <a:t>productionize</a:t>
            </a:r>
            <a:endParaRPr lang="en-US" dirty="0" smtClean="0"/>
          </a:p>
          <a:p>
            <a:r>
              <a:rPr lang="en-US" dirty="0" smtClean="0"/>
              <a:t>Outreach / training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614684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Level IMS API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sakaiproject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/tree/master/</a:t>
            </a:r>
            <a:r>
              <a:rPr lang="en-US" dirty="0" err="1"/>
              <a:t>basiclti</a:t>
            </a:r>
            <a:r>
              <a:rPr lang="en-US" dirty="0"/>
              <a:t>/</a:t>
            </a:r>
            <a:r>
              <a:rPr lang="en-US" dirty="0" err="1"/>
              <a:t>tsugi-</a:t>
            </a:r>
            <a:r>
              <a:rPr lang="en-US" dirty="0" err="1" smtClean="0"/>
              <a:t>util</a:t>
            </a:r>
            <a:endParaRPr lang="en-US" dirty="0" smtClean="0"/>
          </a:p>
          <a:p>
            <a:pPr lvl="1"/>
            <a:r>
              <a:rPr lang="en-US" dirty="0" smtClean="0"/>
              <a:t>Released in </a:t>
            </a:r>
            <a:r>
              <a:rPr lang="en-US" dirty="0" err="1" smtClean="0"/>
              <a:t>Sonatype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org.tsugi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tsugi-util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r>
              <a:rPr lang="en-US" dirty="0" smtClean="0"/>
              <a:t>Java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81133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csev.github.io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-java/</a:t>
            </a:r>
            <a:r>
              <a:rPr lang="en-US" dirty="0" err="1"/>
              <a:t>apidocs</a:t>
            </a:r>
            <a:r>
              <a:rPr lang="en-US" dirty="0" smtClean="0"/>
              <a:t>/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TsugiServlet</a:t>
            </a:r>
            <a:r>
              <a:rPr lang="en-US" dirty="0" smtClean="0"/>
              <a:t> / Maven / JDBC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-java-</a:t>
            </a:r>
            <a:r>
              <a:rPr lang="en-US" dirty="0" smtClean="0"/>
              <a:t>servlet</a:t>
            </a:r>
          </a:p>
          <a:p>
            <a:r>
              <a:rPr lang="en-US" dirty="0" smtClean="0"/>
              <a:t>Simple Sample Servlet / Maven / JDB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/csev/maven-jetty-</a:t>
            </a:r>
            <a:r>
              <a:rPr lang="en-US" dirty="0" err="1"/>
              <a:t>jdbc</a:t>
            </a:r>
            <a:r>
              <a:rPr lang="en-US" dirty="0"/>
              <a:t>-servlet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864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689"/>
          </a:xfrm>
        </p:spPr>
        <p:txBody>
          <a:bodyPr>
            <a:noAutofit/>
          </a:bodyPr>
          <a:lstStyle/>
          <a:p>
            <a:r>
              <a:rPr lang="en-US" dirty="0" smtClean="0"/>
              <a:t>Based on Node 6.x and ES6</a:t>
            </a:r>
          </a:p>
          <a:p>
            <a:pPr lvl="1"/>
            <a:r>
              <a:rPr lang="en-US" dirty="0" smtClean="0"/>
              <a:t>Handles LTI Launches</a:t>
            </a:r>
          </a:p>
          <a:p>
            <a:pPr lvl="1"/>
            <a:r>
              <a:rPr lang="en-US" dirty="0" smtClean="0"/>
              <a:t>Connects to the </a:t>
            </a:r>
            <a:r>
              <a:rPr lang="en-US" dirty="0" err="1" smtClean="0"/>
              <a:t>Tsugi</a:t>
            </a:r>
            <a:r>
              <a:rPr lang="en-US" dirty="0" smtClean="0"/>
              <a:t> database and maintains launch data</a:t>
            </a:r>
          </a:p>
          <a:p>
            <a:pPr lvl="1"/>
            <a:r>
              <a:rPr lang="en-US" dirty="0" smtClean="0"/>
              <a:t>Uses PHP Console</a:t>
            </a:r>
          </a:p>
          <a:p>
            <a:r>
              <a:rPr lang="en-US" dirty="0" smtClean="0"/>
              <a:t>Depends </a:t>
            </a:r>
            <a:r>
              <a:rPr lang="en-US" dirty="0"/>
              <a:t>on the PHP </a:t>
            </a:r>
            <a:r>
              <a:rPr lang="en-US" dirty="0" err="1" smtClean="0"/>
              <a:t>Maint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/Admin Console</a:t>
            </a:r>
          </a:p>
          <a:p>
            <a:r>
              <a:rPr lang="en-US" dirty="0" smtClean="0"/>
              <a:t>Expecting </a:t>
            </a:r>
            <a:r>
              <a:rPr lang="en-US" dirty="0"/>
              <a:t>A</a:t>
            </a:r>
            <a:r>
              <a:rPr lang="en-US" dirty="0" smtClean="0"/>
              <a:t>lpha release Summer 2016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6898"/>
          </a:xfrm>
        </p:spPr>
        <p:txBody>
          <a:bodyPr>
            <a:noAutofit/>
          </a:bodyPr>
          <a:lstStyle/>
          <a:p>
            <a:r>
              <a:rPr lang="en-US" sz="2800" dirty="0" smtClean="0"/>
              <a:t>Node low-Level LTI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/>
              <a:t>lti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 smtClean="0"/>
              <a:t>lti</a:t>
            </a:r>
            <a:endParaRPr lang="en-US" dirty="0" smtClean="0"/>
          </a:p>
          <a:p>
            <a:r>
              <a:rPr lang="en-US" sz="3200" dirty="0" smtClean="0"/>
              <a:t>Node Library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http://do1.dr-chuck.com/</a:t>
            </a:r>
            <a:r>
              <a:rPr lang="en-US" dirty="0" err="1"/>
              <a:t>tsugi</a:t>
            </a:r>
            <a:r>
              <a:rPr lang="en-US" dirty="0"/>
              <a:t>-node/</a:t>
            </a:r>
            <a:r>
              <a:rPr lang="en-US" dirty="0" err="1"/>
              <a:t>esdoc</a:t>
            </a:r>
            <a:r>
              <a:rPr lang="en-US" dirty="0"/>
              <a:t>/</a:t>
            </a:r>
          </a:p>
          <a:p>
            <a:r>
              <a:rPr lang="en-US" dirty="0" smtClean="0"/>
              <a:t>Node Sample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</a:t>
            </a:r>
            <a:r>
              <a:rPr lang="en-US"/>
              <a:t>-</a:t>
            </a:r>
            <a:r>
              <a:rPr lang="en-US" smtClean="0"/>
              <a:t>sample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22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108"/>
            <a:ext cx="5634649" cy="114652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4679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is very well developed </a:t>
            </a:r>
            <a:endParaRPr lang="en-US" dirty="0"/>
          </a:p>
          <a:p>
            <a:pPr lvl="1"/>
            <a:r>
              <a:rPr lang="en-US" dirty="0" smtClean="0"/>
              <a:t>Production ready: LTI 1.1, </a:t>
            </a:r>
            <a:r>
              <a:rPr lang="en-US" dirty="0" err="1" smtClean="0"/>
              <a:t>ContentItem</a:t>
            </a:r>
            <a:endParaRPr lang="en-US" dirty="0" smtClean="0"/>
          </a:p>
          <a:p>
            <a:pPr lvl="1"/>
            <a:r>
              <a:rPr lang="en-US" dirty="0" smtClean="0"/>
              <a:t>Working: LTI 2.0, LTI 2.1, CASA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Java – Might be folded into Sakai</a:t>
            </a:r>
          </a:p>
          <a:p>
            <a:r>
              <a:rPr lang="en-US" dirty="0" err="1" smtClean="0"/>
              <a:t>Tsugi</a:t>
            </a:r>
            <a:r>
              <a:rPr lang="en-US" dirty="0"/>
              <a:t>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Expecting a summer 2016 release for standalone pattern</a:t>
            </a:r>
          </a:p>
        </p:txBody>
      </p:sp>
      <p:pic>
        <p:nvPicPr>
          <p:cNvPr id="4" name="Picture 3" descr="tsug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9" y="576389"/>
            <a:ext cx="2564771" cy="7603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242737" y="5691599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https://</a:t>
            </a:r>
            <a:r>
              <a:rPr lang="en-US" sz="2400" dirty="0" err="1"/>
              <a:t>groups.google.com</a:t>
            </a:r>
            <a:r>
              <a:rPr lang="en-US" sz="2400" dirty="0"/>
              <a:t>/a/</a:t>
            </a:r>
            <a:r>
              <a:rPr lang="en-US" sz="2400" dirty="0" err="1"/>
              <a:t>apereo.org</a:t>
            </a:r>
            <a:r>
              <a:rPr lang="en-US" sz="2400" dirty="0"/>
              <a:t>/forum/#!forum/</a:t>
            </a:r>
            <a:r>
              <a:rPr lang="en-US" sz="2400" dirty="0" err="1"/>
              <a:t>tsugi-</a:t>
            </a:r>
            <a:r>
              <a:rPr lang="en-US" sz="2400" dirty="0" err="1" smtClean="0"/>
              <a:t>dev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4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1257</TotalTime>
  <Words>1445</Words>
  <Application>Microsoft Macintosh PowerPoint</Application>
  <PresentationFormat>On-screen Show (4:3)</PresentationFormat>
  <Paragraphs>287</Paragraphs>
  <Slides>41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PowerPoint Presentation</vt:lpstr>
      <vt:lpstr>Issues with Learning Tools</vt:lpstr>
      <vt:lpstr>Can we make this easy?</vt:lpstr>
      <vt:lpstr>Project Tsugi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Sample PHP Tsugi Tools</vt:lpstr>
      <vt:lpstr>PHP Tsugi Components</vt:lpstr>
      <vt:lpstr>PowerPoint Presentation</vt:lpstr>
      <vt:lpstr>PHP Tsugi Components</vt:lpstr>
      <vt:lpstr>PHP Tsugi Tool Code</vt:lpstr>
      <vt:lpstr>Demo</vt:lpstr>
      <vt:lpstr>PHP Tsugi Next Steps</vt:lpstr>
      <vt:lpstr>Tsugi Java</vt:lpstr>
      <vt:lpstr>Tsugi Java</vt:lpstr>
      <vt:lpstr>Java Tsugi Tool Code</vt:lpstr>
      <vt:lpstr>PowerPoint Presentation</vt:lpstr>
      <vt:lpstr>PowerPoint Presentation</vt:lpstr>
      <vt:lpstr>Deploying Java Tsugi Apps</vt:lpstr>
      <vt:lpstr>Node Tsugi</vt:lpstr>
      <vt:lpstr>Node Tsugi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55</cp:revision>
  <dcterms:created xsi:type="dcterms:W3CDTF">2014-06-02T12:36:59Z</dcterms:created>
  <dcterms:modified xsi:type="dcterms:W3CDTF">2016-05-22T16:38:11Z</dcterms:modified>
</cp:coreProperties>
</file>